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>
        <p:scale>
          <a:sx n="50" d="100"/>
          <a:sy n="50" d="100"/>
        </p:scale>
        <p:origin x="2592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05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04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70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2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84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12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88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39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33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9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51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DEA58-B73C-445D-84F6-722DD91EEC30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06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B51AC7C3-AB05-AF5F-441F-5EDB0818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8"/>
          <a:stretch>
            <a:fillRect/>
          </a:stretch>
        </p:blipFill>
        <p:spPr bwMode="auto">
          <a:xfrm>
            <a:off x="213814" y="7909560"/>
            <a:ext cx="3422375" cy="308080"/>
          </a:xfrm>
          <a:prstGeom prst="round2SameRect">
            <a:avLst/>
          </a:prstGeom>
          <a:noFill/>
          <a:ln>
            <a:noFill/>
          </a:ln>
        </p:spPr>
      </p:pic>
      <p:pic>
        <p:nvPicPr>
          <p:cNvPr id="10" name="図 9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C36DFC0-90DB-6CD5-D5D0-D76CF8C2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3" y="236756"/>
            <a:ext cx="6857392" cy="184781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78BFB3-A17B-25F2-F1F7-2B64D454F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42" y="-138948"/>
            <a:ext cx="5829300" cy="1847818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みんなで作ろう</a:t>
            </a:r>
            <a:br>
              <a:rPr kumimoji="1"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健康料理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900407-F718-0160-54DC-7784B05BE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10" y="2086726"/>
            <a:ext cx="5143500" cy="1547684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子どもから年長者までどなたでも参加できます。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ひな祭りメニューにぴったりのちらし寿司な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どを楽しく作りませんか？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沢山のご参加、お待ちしております。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601228-DA01-CAE4-34F1-6413C9667F20}"/>
              </a:ext>
            </a:extLst>
          </p:cNvPr>
          <p:cNvSpPr txBox="1"/>
          <p:nvPr/>
        </p:nvSpPr>
        <p:spPr>
          <a:xfrm>
            <a:off x="856175" y="5156798"/>
            <a:ext cx="5399206" cy="36347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endParaRPr kumimoji="1" lang="en-US" altLang="ja-JP" dirty="0"/>
          </a:p>
          <a:p>
            <a:pPr>
              <a:lnSpc>
                <a:spcPts val="3500"/>
              </a:lnSpc>
            </a:pPr>
            <a:endParaRPr kumimoji="1" lang="en-US" altLang="ja-JP" dirty="0"/>
          </a:p>
          <a:p>
            <a:pPr>
              <a:lnSpc>
                <a:spcPts val="2800"/>
              </a:lnSpc>
            </a:pP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　　時　　：　　２月１４日（土）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　　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</a:p>
          <a:p>
            <a:pPr>
              <a:lnSpc>
                <a:spcPts val="2800"/>
              </a:lnSpc>
            </a:pP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定　　員　　：　　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22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参　加　費　：　　無料　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持ってくる物：　　エプロン・三角巾・マスク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3500"/>
              </a:lnSpc>
            </a:pPr>
            <a:endParaRPr kumimoji="1" lang="en-US" altLang="ja-JP" dirty="0"/>
          </a:p>
          <a:p>
            <a:pPr>
              <a:lnSpc>
                <a:spcPts val="3500"/>
              </a:lnSpc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2E86699-EC1F-3864-EEEF-C6D4A1E697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19" y="10318634"/>
            <a:ext cx="1261192" cy="1261192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944B3D5-DB11-8597-260A-B402908B54BB}"/>
              </a:ext>
            </a:extLst>
          </p:cNvPr>
          <p:cNvGrpSpPr/>
          <p:nvPr/>
        </p:nvGrpSpPr>
        <p:grpSpPr>
          <a:xfrm>
            <a:off x="240190" y="8296325"/>
            <a:ext cx="6015192" cy="3781828"/>
            <a:chOff x="510810" y="6677700"/>
            <a:chExt cx="6080338" cy="355426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639A7C6-0B08-0309-66AA-FA1FF8CB0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10" y="6677700"/>
              <a:ext cx="6080338" cy="3554265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16E7931-8B9C-7FAB-CD78-4411505DD77C}"/>
                </a:ext>
              </a:extLst>
            </p:cNvPr>
            <p:cNvSpPr txBox="1"/>
            <p:nvPr/>
          </p:nvSpPr>
          <p:spPr>
            <a:xfrm>
              <a:off x="1339925" y="7508673"/>
              <a:ext cx="3657599" cy="2169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メニュー</a:t>
              </a:r>
              <a:endParaRPr kumimoji="1" lang="en-US" altLang="ja-JP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・ちらし寿司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・鶏肉とキャベツのうすくず煮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・花ういろう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・すまし汁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805D88-FA5C-EEDE-6733-2C31F85BB88E}"/>
              </a:ext>
            </a:extLst>
          </p:cNvPr>
          <p:cNvSpPr txBox="1"/>
          <p:nvPr/>
        </p:nvSpPr>
        <p:spPr>
          <a:xfrm>
            <a:off x="4293703" y="11778385"/>
            <a:ext cx="304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pc="300" dirty="0"/>
              <a:t>体育健康部会主催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A525A38-7A85-6699-56FA-EA25C33CC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57" y="3589400"/>
            <a:ext cx="1652144" cy="1321236"/>
          </a:xfrm>
          <a:prstGeom prst="rect">
            <a:avLst/>
          </a:prstGeom>
        </p:spPr>
      </p:pic>
      <p:pic>
        <p:nvPicPr>
          <p:cNvPr id="22" name="図 21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E87C29FB-F0DB-E69E-B323-1CE01A58A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2" y="3663561"/>
            <a:ext cx="1800062" cy="1439527"/>
          </a:xfrm>
          <a:prstGeom prst="rect">
            <a:avLst/>
          </a:prstGeom>
        </p:spPr>
      </p:pic>
      <p:pic>
        <p:nvPicPr>
          <p:cNvPr id="7" name="図 6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69189290-83E9-3C15-79AE-3184224227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6"/>
          <a:stretch>
            <a:fillRect/>
          </a:stretch>
        </p:blipFill>
        <p:spPr bwMode="auto">
          <a:xfrm>
            <a:off x="157871" y="5618922"/>
            <a:ext cx="3422375" cy="477078"/>
          </a:xfrm>
          <a:prstGeom prst="round2SameRect">
            <a:avLst/>
          </a:prstGeom>
          <a:noFill/>
          <a:ln>
            <a:noFill/>
          </a:ln>
        </p:spPr>
      </p:pic>
      <p:pic>
        <p:nvPicPr>
          <p:cNvPr id="9" name="図 8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41F245B7-43EC-C95E-420E-4BF8A6E430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6"/>
          <a:stretch>
            <a:fillRect/>
          </a:stretch>
        </p:blipFill>
        <p:spPr bwMode="auto">
          <a:xfrm>
            <a:off x="3358271" y="5618922"/>
            <a:ext cx="3422375" cy="477078"/>
          </a:xfrm>
          <a:prstGeom prst="round2SameRect">
            <a:avLst/>
          </a:prstGeom>
          <a:noFill/>
          <a:ln>
            <a:noFill/>
          </a:ln>
        </p:spPr>
      </p:pic>
      <p:pic>
        <p:nvPicPr>
          <p:cNvPr id="11" name="図 10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DCA9B0F7-C801-6662-9B56-D3A83852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78448"/>
          <a:stretch>
            <a:fillRect/>
          </a:stretch>
        </p:blipFill>
        <p:spPr bwMode="auto">
          <a:xfrm>
            <a:off x="3437862" y="7909560"/>
            <a:ext cx="3413967" cy="308080"/>
          </a:xfrm>
          <a:prstGeom prst="round2SameRect">
            <a:avLst/>
          </a:prstGeom>
          <a:noFill/>
          <a:ln>
            <a:noFill/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083" y="9551670"/>
            <a:ext cx="733593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95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HGS創英角ﾎﾟｯﾌﾟ体</vt:lpstr>
      <vt:lpstr>HG丸ｺﾞｼｯｸM-PRO</vt:lpstr>
      <vt:lpstr>Aptos</vt:lpstr>
      <vt:lpstr>Aptos Display</vt:lpstr>
      <vt:lpstr>Arial</vt:lpstr>
      <vt:lpstr>Office テーマ</vt:lpstr>
      <vt:lpstr>みんなで作ろう 　　　　　　　健康料理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5</cp:revision>
  <cp:lastPrinted>2026-01-31T04:44:07Z</cp:lastPrinted>
  <dcterms:created xsi:type="dcterms:W3CDTF">2026-01-31T01:53:00Z</dcterms:created>
  <dcterms:modified xsi:type="dcterms:W3CDTF">2026-02-02T01:05:43Z</dcterms:modified>
</cp:coreProperties>
</file>