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2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86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79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11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09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88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34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99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4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19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DEA58-B73C-445D-84F6-722DD91EEC30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09F7E-411C-40B3-88D1-1697EAB28B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6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和模様の上下フレーム・飾り枠のイラスト | 無料のフリー素材 イラストエイト">
            <a:extLst>
              <a:ext uri="{FF2B5EF4-FFF2-40B4-BE49-F238E27FC236}">
                <a16:creationId xmlns:a16="http://schemas.microsoft.com/office/drawing/2014/main" id="{B51AC7C3-AB05-AF5F-441F-5EDB0818B8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80743"/>
          <a:stretch>
            <a:fillRect/>
          </a:stretch>
        </p:blipFill>
        <p:spPr bwMode="auto">
          <a:xfrm>
            <a:off x="866113" y="6549994"/>
            <a:ext cx="2732215" cy="275267"/>
          </a:xfrm>
          <a:prstGeom prst="round2SameRect">
            <a:avLst/>
          </a:prstGeom>
          <a:noFill/>
          <a:ln>
            <a:noFill/>
          </a:ln>
        </p:spPr>
      </p:pic>
      <p:pic>
        <p:nvPicPr>
          <p:cNvPr id="10" name="図 9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FC36DFC0-90DB-6CD5-D5D0-D76CF8C2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" y="29516"/>
            <a:ext cx="6781499" cy="184781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78BFB3-A17B-25F2-F1F7-2B64D454F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7" y="-160669"/>
            <a:ext cx="5829300" cy="1847818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みんなで作ろう</a:t>
            </a:r>
            <a:b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健康料理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900407-F718-0160-54DC-7784B05BE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113" y="1932963"/>
            <a:ext cx="5545320" cy="1547684"/>
          </a:xfrm>
        </p:spPr>
        <p:txBody>
          <a:bodyPr>
            <a:normAutofit/>
          </a:bodyPr>
          <a:lstStyle/>
          <a:p>
            <a:pPr algn="l">
              <a:lnSpc>
                <a:spcPts val="2000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子どもから年長者までどなたでも参加できます。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ts val="2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ひな祭りメニューにぴったりのちらし寿司などを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ts val="2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楽しく作りませんか？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ts val="2000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沢山のご参加、お待ちしております。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601228-DA01-CAE4-34F1-6413C9667F20}"/>
              </a:ext>
            </a:extLst>
          </p:cNvPr>
          <p:cNvSpPr txBox="1"/>
          <p:nvPr/>
        </p:nvSpPr>
        <p:spPr>
          <a:xfrm>
            <a:off x="1012227" y="3841456"/>
            <a:ext cx="5399206" cy="36347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endParaRPr kumimoji="1" lang="en-US" altLang="ja-JP" dirty="0"/>
          </a:p>
          <a:p>
            <a:pPr>
              <a:lnSpc>
                <a:spcPts val="3500"/>
              </a:lnSpc>
            </a:pPr>
            <a:endParaRPr kumimoji="1" lang="en-US" altLang="ja-JP" dirty="0"/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　　時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 ：</a:t>
            </a:r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１４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日（土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)9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12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定　　員　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：</a:t>
            </a:r>
            <a:r>
              <a:rPr kumimoji="1"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22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参　加　費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：無料　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持ってくる物 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：エプロン・三角巾・マスク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申込締め切り ：２月１０日</a:t>
            </a:r>
            <a:endParaRPr kumimoji="1"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3500"/>
              </a:lnSpc>
            </a:pPr>
            <a:endParaRPr kumimoji="1" lang="en-US" altLang="ja-JP" dirty="0"/>
          </a:p>
          <a:p>
            <a:pPr>
              <a:lnSpc>
                <a:spcPts val="3500"/>
              </a:lnSpc>
            </a:pP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2E86699-EC1F-3864-EEEF-C6D4A1E697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81" y="8412401"/>
            <a:ext cx="916243" cy="916243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944B3D5-DB11-8597-260A-B402908B54BB}"/>
              </a:ext>
            </a:extLst>
          </p:cNvPr>
          <p:cNvGrpSpPr/>
          <p:nvPr/>
        </p:nvGrpSpPr>
        <p:grpSpPr>
          <a:xfrm>
            <a:off x="593542" y="6825261"/>
            <a:ext cx="5079298" cy="2831360"/>
            <a:chOff x="-7843672" y="5663847"/>
            <a:chExt cx="6080338" cy="284911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639A7C6-0B08-0309-66AA-FA1FF8CB0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43672" y="5663847"/>
              <a:ext cx="6080338" cy="2849115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16E7931-8B9C-7FAB-CD78-4411505DD77C}"/>
                </a:ext>
              </a:extLst>
            </p:cNvPr>
            <p:cNvSpPr txBox="1"/>
            <p:nvPr/>
          </p:nvSpPr>
          <p:spPr>
            <a:xfrm>
              <a:off x="-7088224" y="6030336"/>
              <a:ext cx="4470947" cy="239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u="sng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メニュー</a:t>
              </a:r>
              <a:endParaRPr kumimoji="1" lang="en-US" altLang="ja-JP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ts val="2300"/>
                </a:lnSpc>
              </a:pPr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・ちらし寿司</a:t>
              </a:r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ts val="2300"/>
                </a:lnSpc>
              </a:pPr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・鶏肉とキャベツのうすくず煮</a:t>
              </a:r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ts val="2300"/>
                </a:lnSpc>
              </a:pPr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・花ういろう</a:t>
              </a:r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>
                <a:lnSpc>
                  <a:spcPts val="2300"/>
                </a:lnSpc>
              </a:pPr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・すまし汁</a:t>
              </a:r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endPara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endPara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805D88-FA5C-EEDE-6733-2C31F85BB88E}"/>
              </a:ext>
            </a:extLst>
          </p:cNvPr>
          <p:cNvSpPr txBox="1"/>
          <p:nvPr/>
        </p:nvSpPr>
        <p:spPr>
          <a:xfrm>
            <a:off x="4552433" y="408210"/>
            <a:ext cx="304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体育健康部会主催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A525A38-7A85-6699-56FA-EA25C33CC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70" y="2833192"/>
            <a:ext cx="1652144" cy="1321236"/>
          </a:xfrm>
          <a:prstGeom prst="rect">
            <a:avLst/>
          </a:prstGeom>
        </p:spPr>
      </p:pic>
      <p:pic>
        <p:nvPicPr>
          <p:cNvPr id="22" name="図 21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E87C29FB-F0DB-E69E-B323-1CE01A58A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7" y="3332275"/>
            <a:ext cx="1278130" cy="1022133"/>
          </a:xfrm>
          <a:prstGeom prst="rect">
            <a:avLst/>
          </a:prstGeom>
        </p:spPr>
      </p:pic>
      <p:pic>
        <p:nvPicPr>
          <p:cNvPr id="9" name="図 8" descr="和模様の上下フレーム・飾り枠のイラスト | 無料のフリー素材 イラストエイト">
            <a:extLst>
              <a:ext uri="{FF2B5EF4-FFF2-40B4-BE49-F238E27FC236}">
                <a16:creationId xmlns:a16="http://schemas.microsoft.com/office/drawing/2014/main" id="{41F245B7-43EC-C95E-420E-4BF8A6E430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6"/>
          <a:stretch>
            <a:fillRect/>
          </a:stretch>
        </p:blipFill>
        <p:spPr bwMode="auto">
          <a:xfrm>
            <a:off x="3504908" y="4466276"/>
            <a:ext cx="2797979" cy="390037"/>
          </a:xfrm>
          <a:prstGeom prst="round2SameRect">
            <a:avLst/>
          </a:prstGeom>
          <a:noFill/>
          <a:ln>
            <a:noFill/>
          </a:ln>
        </p:spPr>
      </p:pic>
      <p:pic>
        <p:nvPicPr>
          <p:cNvPr id="11" name="図 10" descr="和模様の上下フレーム・飾り枠のイラスト | 無料のフリー素材 イラストエイト">
            <a:extLst>
              <a:ext uri="{FF2B5EF4-FFF2-40B4-BE49-F238E27FC236}">
                <a16:creationId xmlns:a16="http://schemas.microsoft.com/office/drawing/2014/main" id="{DCA9B0F7-C801-6662-9B56-D3A838522D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t="78448" r="15419" b="3440"/>
          <a:stretch>
            <a:fillRect/>
          </a:stretch>
        </p:blipFill>
        <p:spPr bwMode="auto">
          <a:xfrm>
            <a:off x="3392844" y="6510618"/>
            <a:ext cx="2886290" cy="258906"/>
          </a:xfrm>
          <a:prstGeom prst="round2SameRect">
            <a:avLst/>
          </a:prstGeom>
          <a:noFill/>
          <a:ln>
            <a:noFill/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1670" y="7691850"/>
            <a:ext cx="733593" cy="1805940"/>
          </a:xfrm>
          <a:prstGeom prst="rect">
            <a:avLst/>
          </a:prstGeom>
        </p:spPr>
      </p:pic>
      <p:pic>
        <p:nvPicPr>
          <p:cNvPr id="16" name="図 15" descr="和模様の上下フレーム・飾り枠のイラスト | 無料のフリー素材 イラストエイト">
            <a:extLst>
              <a:ext uri="{FF2B5EF4-FFF2-40B4-BE49-F238E27FC236}">
                <a16:creationId xmlns:a16="http://schemas.microsoft.com/office/drawing/2014/main" id="{E7F51CEB-88C3-EC7C-EBCA-412DE3FF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6"/>
          <a:stretch>
            <a:fillRect/>
          </a:stretch>
        </p:blipFill>
        <p:spPr bwMode="auto">
          <a:xfrm>
            <a:off x="856175" y="4455643"/>
            <a:ext cx="2797979" cy="390037"/>
          </a:xfrm>
          <a:prstGeom prst="round2Same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89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99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HGS創英角ﾎﾟｯﾌﾟ体</vt:lpstr>
      <vt:lpstr>HG丸ｺﾞｼｯｸM-PRO</vt:lpstr>
      <vt:lpstr>Aptos</vt:lpstr>
      <vt:lpstr>Aptos Display</vt:lpstr>
      <vt:lpstr>Arial</vt:lpstr>
      <vt:lpstr>Office テーマ</vt:lpstr>
      <vt:lpstr>みんなで作ろう 　　　　　　　健康料理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7</cp:revision>
  <cp:lastPrinted>2026-02-05T03:34:43Z</cp:lastPrinted>
  <dcterms:created xsi:type="dcterms:W3CDTF">2026-01-31T01:53:00Z</dcterms:created>
  <dcterms:modified xsi:type="dcterms:W3CDTF">2026-02-05T03:35:10Z</dcterms:modified>
</cp:coreProperties>
</file>