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"/>
  </p:notesMasterIdLst>
  <p:sldIdLst>
    <p:sldId id="258" r:id="rId2"/>
  </p:sldIdLst>
  <p:sldSz cx="6858000" cy="9906000" type="A4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FF"/>
    <a:srgbClr val="FFCCFF"/>
    <a:srgbClr val="FF0066"/>
    <a:srgbClr val="FF1DFF"/>
    <a:srgbClr val="FF99FF"/>
    <a:srgbClr val="FFFFCC"/>
    <a:srgbClr val="FFFF99"/>
    <a:srgbClr val="FED8E8"/>
    <a:srgbClr val="E51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80" autoAdjust="0"/>
  </p:normalViewPr>
  <p:slideViewPr>
    <p:cSldViewPr snapToGrid="0">
      <p:cViewPr>
        <p:scale>
          <a:sx n="87" d="100"/>
          <a:sy n="87" d="100"/>
        </p:scale>
        <p:origin x="-270" y="-60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5466" cy="502951"/>
          </a:xfrm>
          <a:prstGeom prst="rect">
            <a:avLst/>
          </a:prstGeom>
        </p:spPr>
        <p:txBody>
          <a:bodyPr vert="horz" lIns="93083" tIns="46543" rIns="93083" bIns="4654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077" y="3"/>
            <a:ext cx="2985465" cy="502951"/>
          </a:xfrm>
          <a:prstGeom prst="rect">
            <a:avLst/>
          </a:prstGeom>
        </p:spPr>
        <p:txBody>
          <a:bodyPr vert="horz" lIns="93083" tIns="46543" rIns="93083" bIns="46543" rtlCol="0"/>
          <a:lstStyle>
            <a:lvl1pPr algn="r">
              <a:defRPr sz="1200"/>
            </a:lvl1pPr>
          </a:lstStyle>
          <a:p>
            <a:fld id="{777059C3-1CB3-4018-B8E7-B5E02605E331}" type="datetimeFigureOut">
              <a:rPr kumimoji="1" lang="ja-JP" altLang="en-US" smtClean="0"/>
              <a:t>2025/4/10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74888" y="1252538"/>
            <a:ext cx="2338387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83" tIns="46543" rIns="93083" bIns="4654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333" y="4821557"/>
            <a:ext cx="5511505" cy="3944616"/>
          </a:xfrm>
          <a:prstGeom prst="rect">
            <a:avLst/>
          </a:prstGeom>
        </p:spPr>
        <p:txBody>
          <a:bodyPr vert="horz" lIns="93083" tIns="46543" rIns="93083" bIns="4654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515765"/>
            <a:ext cx="2985466" cy="502951"/>
          </a:xfrm>
          <a:prstGeom prst="rect">
            <a:avLst/>
          </a:prstGeom>
        </p:spPr>
        <p:txBody>
          <a:bodyPr vert="horz" lIns="93083" tIns="46543" rIns="93083" bIns="4654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077" y="9515765"/>
            <a:ext cx="2985465" cy="502951"/>
          </a:xfrm>
          <a:prstGeom prst="rect">
            <a:avLst/>
          </a:prstGeom>
        </p:spPr>
        <p:txBody>
          <a:bodyPr vert="horz" lIns="93083" tIns="46543" rIns="93083" bIns="46543" rtlCol="0" anchor="b"/>
          <a:lstStyle>
            <a:lvl1pPr algn="r">
              <a:defRPr sz="1200"/>
            </a:lvl1pPr>
          </a:lstStyle>
          <a:p>
            <a:fld id="{C2742C58-3D0A-4328-ADA4-B3FABC4A9F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131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3F30-9327-4BA0-91BD-921D3F6112CF}" type="datetimeFigureOut">
              <a:rPr kumimoji="1" lang="ja-JP" altLang="en-US" smtClean="0"/>
              <a:t>2025/4/10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B6C-2713-499C-9225-971BD77BF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422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3F30-9327-4BA0-91BD-921D3F6112CF}" type="datetimeFigureOut">
              <a:rPr kumimoji="1" lang="ja-JP" altLang="en-US" smtClean="0"/>
              <a:t>2025/4/10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B6C-2713-499C-9225-971BD77BF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483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3F30-9327-4BA0-91BD-921D3F6112CF}" type="datetimeFigureOut">
              <a:rPr kumimoji="1" lang="ja-JP" altLang="en-US" smtClean="0"/>
              <a:t>2025/4/10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B6C-2713-499C-9225-971BD77BF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031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3F30-9327-4BA0-91BD-921D3F6112CF}" type="datetimeFigureOut">
              <a:rPr kumimoji="1" lang="ja-JP" altLang="en-US" smtClean="0"/>
              <a:t>2025/4/10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B6C-2713-499C-9225-971BD77BF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9680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3F30-9327-4BA0-91BD-921D3F6112CF}" type="datetimeFigureOut">
              <a:rPr kumimoji="1" lang="ja-JP" altLang="en-US" smtClean="0"/>
              <a:t>2025/4/10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B6C-2713-499C-9225-971BD77BF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589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3F30-9327-4BA0-91BD-921D3F6112CF}" type="datetimeFigureOut">
              <a:rPr kumimoji="1" lang="ja-JP" altLang="en-US" smtClean="0"/>
              <a:t>2025/4/10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B6C-2713-499C-9225-971BD77BF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485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3F30-9327-4BA0-91BD-921D3F6112CF}" type="datetimeFigureOut">
              <a:rPr kumimoji="1" lang="ja-JP" altLang="en-US" smtClean="0"/>
              <a:t>2025/4/10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B6C-2713-499C-9225-971BD77BF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362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3F30-9327-4BA0-91BD-921D3F6112CF}" type="datetimeFigureOut">
              <a:rPr kumimoji="1" lang="ja-JP" altLang="en-US" smtClean="0"/>
              <a:t>2025/4/10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B6C-2713-499C-9225-971BD77BF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0331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3F30-9327-4BA0-91BD-921D3F6112CF}" type="datetimeFigureOut">
              <a:rPr kumimoji="1" lang="ja-JP" altLang="en-US" smtClean="0"/>
              <a:t>2025/4/10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B6C-2713-499C-9225-971BD77BF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7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3F30-9327-4BA0-91BD-921D3F6112CF}" type="datetimeFigureOut">
              <a:rPr kumimoji="1" lang="ja-JP" altLang="en-US" smtClean="0"/>
              <a:t>2025/4/10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B6C-2713-499C-9225-971BD77BF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692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3F30-9327-4BA0-91BD-921D3F6112CF}" type="datetimeFigureOut">
              <a:rPr kumimoji="1" lang="ja-JP" altLang="en-US" smtClean="0"/>
              <a:t>2025/4/10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B6C-2713-499C-9225-971BD77BF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122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53F30-9327-4BA0-91BD-921D3F6112CF}" type="datetimeFigureOut">
              <a:rPr kumimoji="1" lang="ja-JP" altLang="en-US" smtClean="0"/>
              <a:t>2025/4/10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0B6C-2713-499C-9225-971BD77BF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190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楕円 25">
            <a:extLst>
              <a:ext uri="{FF2B5EF4-FFF2-40B4-BE49-F238E27FC236}">
                <a16:creationId xmlns:a16="http://schemas.microsoft.com/office/drawing/2014/main" id="{B5D20A90-7D32-4A6F-8073-E1EA53DBD7BD}"/>
              </a:ext>
            </a:extLst>
          </p:cNvPr>
          <p:cNvSpPr/>
          <p:nvPr/>
        </p:nvSpPr>
        <p:spPr>
          <a:xfrm>
            <a:off x="249811" y="462015"/>
            <a:ext cx="4239454" cy="677761"/>
          </a:xfrm>
          <a:prstGeom prst="ellipse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CCFF"/>
                </a:solidFill>
              </a:ln>
              <a:noFill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0636C86-CB28-4C55-B3A0-7812183A992D}"/>
              </a:ext>
            </a:extLst>
          </p:cNvPr>
          <p:cNvSpPr txBox="1"/>
          <p:nvPr/>
        </p:nvSpPr>
        <p:spPr>
          <a:xfrm>
            <a:off x="5351220" y="361039"/>
            <a:ext cx="1300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未就園児</a:t>
            </a:r>
            <a:endParaRPr lang="en-US" altLang="ja-JP" sz="20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0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親子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5069B8D7-4695-4AF5-BA17-A22324357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3756" y="1120805"/>
            <a:ext cx="901903" cy="875075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0D08ECF-A378-4E7E-935A-B4470204B576}"/>
              </a:ext>
            </a:extLst>
          </p:cNvPr>
          <p:cNvSpPr txBox="1"/>
          <p:nvPr/>
        </p:nvSpPr>
        <p:spPr>
          <a:xfrm>
            <a:off x="778902" y="3690798"/>
            <a:ext cx="2109453" cy="45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ts val="1300"/>
              </a:lnSpc>
            </a:pPr>
            <a:r>
              <a:rPr lang="ja-JP" altLang="en-US" sz="105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八幡西区 子育てオーッ</a:t>
            </a:r>
            <a:r>
              <a:rPr lang="en-US" altLang="ja-JP" sz="105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!!</a:t>
            </a:r>
            <a:r>
              <a:rPr lang="ja-JP" altLang="en-US" sz="105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援隊</a:t>
            </a:r>
            <a:endParaRPr lang="en-US" altLang="ja-JP" sz="1050" b="1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>
              <a:lnSpc>
                <a:spcPts val="1300"/>
              </a:lnSpc>
            </a:pPr>
            <a:r>
              <a:rPr lang="ja-JP" altLang="en-US" sz="110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                磯邊恵理子氏</a:t>
            </a:r>
            <a:r>
              <a:rPr lang="ja-JP" altLang="en-US" sz="1100" b="1" dirty="0">
                <a:ln w="22225">
                  <a:solidFill>
                    <a:schemeClr val="accent2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　</a:t>
            </a:r>
            <a:r>
              <a:rPr lang="ja-JP" altLang="en-US" sz="2400" b="1" dirty="0">
                <a:ln w="22225">
                  <a:solidFill>
                    <a:schemeClr val="accent2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　　　　　　　　 </a:t>
            </a:r>
            <a:endParaRPr lang="en-US" altLang="ja-JP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29" name="吹き出し: 円形 28">
            <a:extLst>
              <a:ext uri="{FF2B5EF4-FFF2-40B4-BE49-F238E27FC236}">
                <a16:creationId xmlns:a16="http://schemas.microsoft.com/office/drawing/2014/main" id="{DB25245D-5452-42C8-A3FA-E4F7A3A09528}"/>
              </a:ext>
            </a:extLst>
          </p:cNvPr>
          <p:cNvSpPr/>
          <p:nvPr/>
        </p:nvSpPr>
        <p:spPr>
          <a:xfrm>
            <a:off x="6877581" y="2190522"/>
            <a:ext cx="3143251" cy="846317"/>
          </a:xfrm>
          <a:prstGeom prst="wedgeEllipseCallout">
            <a:avLst>
              <a:gd name="adj1" fmla="val 43191"/>
              <a:gd name="adj2" fmla="val -11471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rgbClr val="7030A0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親子で楽しもう</a:t>
            </a:r>
            <a:endParaRPr lang="en-US" altLang="ja-JP" b="1" dirty="0">
              <a:solidFill>
                <a:srgbClr val="7030A0"/>
              </a:solidFill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  <a:p>
            <a:pPr algn="ctr"/>
            <a:r>
              <a:rPr lang="ja-JP" altLang="en-US" b="1" dirty="0">
                <a:solidFill>
                  <a:srgbClr val="7030A0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お話の世界</a:t>
            </a:r>
          </a:p>
        </p:txBody>
      </p:sp>
      <p:sp>
        <p:nvSpPr>
          <p:cNvPr id="3" name="ハート 2">
            <a:extLst>
              <a:ext uri="{FF2B5EF4-FFF2-40B4-BE49-F238E27FC236}">
                <a16:creationId xmlns:a16="http://schemas.microsoft.com/office/drawing/2014/main" id="{1489A20E-EBD8-EC07-4BF4-6A5E579CF232}"/>
              </a:ext>
            </a:extLst>
          </p:cNvPr>
          <p:cNvSpPr/>
          <p:nvPr/>
        </p:nvSpPr>
        <p:spPr>
          <a:xfrm>
            <a:off x="-3653420" y="2154399"/>
            <a:ext cx="812050" cy="414389"/>
          </a:xfrm>
          <a:prstGeom prst="hear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46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958A3A9-B201-5BFC-9861-5900017AB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 b="11609"/>
          <a:stretch/>
        </p:blipFill>
        <p:spPr>
          <a:xfrm>
            <a:off x="2952458" y="2090157"/>
            <a:ext cx="3143251" cy="1810810"/>
          </a:xfrm>
          <a:prstGeom prst="roundRect">
            <a:avLst/>
          </a:prstGeom>
          <a:effectLst>
            <a:softEdge rad="889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D8D199D-52E9-4836-9BD4-22EBDB0619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4" r="9353" b="5254"/>
          <a:stretch/>
        </p:blipFill>
        <p:spPr>
          <a:xfrm>
            <a:off x="541688" y="2139797"/>
            <a:ext cx="2344024" cy="1557456"/>
          </a:xfrm>
          <a:prstGeom prst="roundRect">
            <a:avLst/>
          </a:prstGeom>
          <a:effectLst>
            <a:softEdge rad="88900"/>
          </a:effec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22D8B1E-789C-2E9F-480E-A2FCBB3048F2}"/>
              </a:ext>
            </a:extLst>
          </p:cNvPr>
          <p:cNvSpPr txBox="1"/>
          <p:nvPr/>
        </p:nvSpPr>
        <p:spPr>
          <a:xfrm>
            <a:off x="3722864" y="3990663"/>
            <a:ext cx="2288034" cy="22313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</a:t>
            </a:r>
            <a:r>
              <a:rPr kumimoji="1" lang="ja-JP" altLang="en-US" sz="1100" dirty="0"/>
              <a:t>先生によるとなりのトトロのさんぽに合わせてのベビー体操に始まり、手遊び歌に読み聞かせや仕掛け絵本など盛りだくさん。寝かせたままでもできるので０才児の子ども達も声を出したり手足を動かしたりと楽しそう。お母さんや子どもサポーターの皆さんからも、笑い声が上がっていました。</a:t>
            </a:r>
            <a:endParaRPr kumimoji="1" lang="en-US" altLang="ja-JP" sz="1100" dirty="0"/>
          </a:p>
          <a:p>
            <a:r>
              <a:rPr kumimoji="1" lang="ja-JP" altLang="en-US" sz="1100" dirty="0"/>
              <a:t>　五月節句の飾り物制作でも細かな作りに工夫がいっぱい、素敵な作品ができあがりました。</a:t>
            </a:r>
            <a:endParaRPr kumimoji="1" lang="en-US" altLang="ja-JP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321E6EA8-F8E3-48FC-BF04-A116D36F42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/>
          <a:stretch/>
        </p:blipFill>
        <p:spPr>
          <a:xfrm>
            <a:off x="10122868" y="1666409"/>
            <a:ext cx="2358337" cy="2292574"/>
          </a:xfrm>
          <a:prstGeom prst="ellipse">
            <a:avLst/>
          </a:prstGeom>
          <a:ln>
            <a:solidFill>
              <a:srgbClr val="00B0F0"/>
            </a:solidFill>
          </a:ln>
          <a:effectLst/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5E2CC27B-C2F4-4944-BCE5-2C754741CD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r="5"/>
          <a:stretch/>
        </p:blipFill>
        <p:spPr>
          <a:xfrm>
            <a:off x="582528" y="7151411"/>
            <a:ext cx="2715706" cy="2292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D116F8CE-CD6B-4478-AF7A-FDAEE43CB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 b="11609"/>
          <a:stretch/>
        </p:blipFill>
        <p:spPr>
          <a:xfrm>
            <a:off x="532401" y="4160607"/>
            <a:ext cx="3143251" cy="1810810"/>
          </a:xfrm>
          <a:prstGeom prst="roundRect">
            <a:avLst/>
          </a:prstGeom>
          <a:effectLst>
            <a:softEdge rad="88900"/>
          </a:effectLst>
        </p:spPr>
      </p:pic>
      <p:sp>
        <p:nvSpPr>
          <p:cNvPr id="9" name="スクロール: 横 8">
            <a:extLst>
              <a:ext uri="{FF2B5EF4-FFF2-40B4-BE49-F238E27FC236}">
                <a16:creationId xmlns:a16="http://schemas.microsoft.com/office/drawing/2014/main" id="{610E44E1-F87F-4D8E-B07F-43080261C3F8}"/>
              </a:ext>
            </a:extLst>
          </p:cNvPr>
          <p:cNvSpPr/>
          <p:nvPr/>
        </p:nvSpPr>
        <p:spPr>
          <a:xfrm>
            <a:off x="1737656" y="1193217"/>
            <a:ext cx="3567350" cy="814454"/>
          </a:xfrm>
          <a:prstGeom prst="horizont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FE68DF-B51B-41D8-97F4-2C4DFB95FA6A}"/>
              </a:ext>
            </a:extLst>
          </p:cNvPr>
          <p:cNvSpPr txBox="1"/>
          <p:nvPr/>
        </p:nvSpPr>
        <p:spPr>
          <a:xfrm>
            <a:off x="2200279" y="1317489"/>
            <a:ext cx="3045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ln w="22225">
                  <a:noFill/>
                  <a:prstDash val="solid"/>
                </a:ln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手遊び・絵本読み聞かせ</a:t>
            </a:r>
            <a:endParaRPr lang="en-US" altLang="ja-JP" sz="1600" b="1" dirty="0">
              <a:ln w="22225">
                <a:noFill/>
                <a:prstDash val="solid"/>
              </a:ln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  <a:p>
            <a:r>
              <a:rPr lang="ja-JP" altLang="en-US" sz="1600" b="1" dirty="0">
                <a:ln w="22225">
                  <a:noFill/>
                  <a:prstDash val="solid"/>
                </a:ln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・五月節句の飾り物の制作</a:t>
            </a:r>
            <a:endParaRPr lang="ja-JP" altLang="en-US" sz="1600" dirty="0"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12E681E-42EB-472D-9257-2771C1CC8E0B}"/>
              </a:ext>
            </a:extLst>
          </p:cNvPr>
          <p:cNvSpPr/>
          <p:nvPr/>
        </p:nvSpPr>
        <p:spPr>
          <a:xfrm>
            <a:off x="4164870" y="240106"/>
            <a:ext cx="18130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5400" b="1" cap="none" spc="50" dirty="0">
                <a:ln w="31750" cmpd="sng">
                  <a:solidFill>
                    <a:schemeClr val="accent1"/>
                  </a:solidFill>
                  <a:prstDash val="solid"/>
                </a:ln>
                <a:solidFill>
                  <a:srgbClr val="FF99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４月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DEFEC46D-295A-4446-8053-62A6E5EDBC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5"/>
          <a:stretch/>
        </p:blipFill>
        <p:spPr>
          <a:xfrm>
            <a:off x="124239" y="6898126"/>
            <a:ext cx="6650795" cy="2858575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258320-9DF7-45E3-A088-D748B39469E4}"/>
              </a:ext>
            </a:extLst>
          </p:cNvPr>
          <p:cNvSpPr txBox="1"/>
          <p:nvPr/>
        </p:nvSpPr>
        <p:spPr>
          <a:xfrm>
            <a:off x="-5780175" y="6120924"/>
            <a:ext cx="51209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先生の語り掛けに合わせて、０才児の子ども達が声を出したり手足を動かしたりすると、お母さんや子どもサポーターの皆さんから、笑い声が聞かれました。先生の穏やかで温かい声に包まれて、絵本の世界を楽しみました。</a:t>
            </a:r>
            <a:endParaRPr kumimoji="1" lang="en-US" altLang="ja-JP" dirty="0"/>
          </a:p>
          <a:p>
            <a:r>
              <a:rPr kumimoji="1" lang="ja-JP" altLang="en-US" dirty="0"/>
              <a:t>　「赤ちゃんに絵本を読む大切さを改めて感じることができました」「作家さんのことも詳しくお話して下さり、私自身がもっと色々な本を読んでみたいと思いました」などの声が聞かれました。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F8E346E-668A-438A-9C06-D77A47BA8DEF}"/>
              </a:ext>
            </a:extLst>
          </p:cNvPr>
          <p:cNvSpPr txBox="1"/>
          <p:nvPr/>
        </p:nvSpPr>
        <p:spPr>
          <a:xfrm>
            <a:off x="1267474" y="6231057"/>
            <a:ext cx="22538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「絵本の読み聞かせにこどもが興味を持って楽しそうでした」「季節にちなんだ制作ができて良かったです」などの声が聞かれました。</a:t>
            </a: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81E186F0-EA25-4974-86B4-BD0CF05BB3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071" r="8301"/>
          <a:stretch/>
        </p:blipFill>
        <p:spPr>
          <a:xfrm rot="1257987">
            <a:off x="4188635" y="6296132"/>
            <a:ext cx="2154138" cy="1900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5199146-7FD5-452F-A6F5-0EC096B33F7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13946" r="1274"/>
          <a:stretch/>
        </p:blipFill>
        <p:spPr>
          <a:xfrm rot="5400000">
            <a:off x="3045481" y="7697851"/>
            <a:ext cx="1856089" cy="1535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BCC14CE-3876-4596-9F2F-D1E43B59872D}"/>
              </a:ext>
            </a:extLst>
          </p:cNvPr>
          <p:cNvSpPr txBox="1"/>
          <p:nvPr/>
        </p:nvSpPr>
        <p:spPr>
          <a:xfrm>
            <a:off x="4790250" y="8050414"/>
            <a:ext cx="1572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/>
              <a:t>五月節句の飾り物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DEF59E2-F83A-4201-B2FE-52C5075E07B4}"/>
              </a:ext>
            </a:extLst>
          </p:cNvPr>
          <p:cNvSpPr/>
          <p:nvPr/>
        </p:nvSpPr>
        <p:spPr>
          <a:xfrm>
            <a:off x="1128179" y="6149130"/>
            <a:ext cx="2321458" cy="1045911"/>
          </a:xfrm>
          <a:prstGeom prst="roundRect">
            <a:avLst/>
          </a:prstGeom>
          <a:noFill/>
          <a:ln w="38100">
            <a:solidFill>
              <a:srgbClr val="FF1D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8447DC93-C707-4568-BCCE-6EC3A167D75B}"/>
              </a:ext>
            </a:extLst>
          </p:cNvPr>
          <p:cNvSpPr/>
          <p:nvPr/>
        </p:nvSpPr>
        <p:spPr>
          <a:xfrm>
            <a:off x="3695613" y="3908449"/>
            <a:ext cx="2383485" cy="2416929"/>
          </a:xfrm>
          <a:prstGeom prst="roundRect">
            <a:avLst/>
          </a:prstGeom>
          <a:noFill/>
          <a:ln w="38100">
            <a:solidFill>
              <a:srgbClr val="FF1D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0FAFB231-7994-4139-A509-A2406DC658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0" b="82476"/>
          <a:stretch/>
        </p:blipFill>
        <p:spPr>
          <a:xfrm rot="5400000">
            <a:off x="4090571" y="4598297"/>
            <a:ext cx="4707337" cy="64800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E1B371AB-A46C-4254-A08E-B2D6EEE2DC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0" b="82476"/>
          <a:stretch/>
        </p:blipFill>
        <p:spPr>
          <a:xfrm rot="16200000">
            <a:off x="-1978038" y="4119826"/>
            <a:ext cx="4707337" cy="648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EE842D2-64EA-4473-B225-0F236F7D0C6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7294">
            <a:off x="5865690" y="5545192"/>
            <a:ext cx="630707" cy="809347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9F2635E9-1240-49E2-81FE-8EFF4606DEB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2478">
            <a:off x="176368" y="1014290"/>
            <a:ext cx="884742" cy="1225027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7F838AE-5258-4959-AD9A-0ABEC0719D4F}"/>
              </a:ext>
            </a:extLst>
          </p:cNvPr>
          <p:cNvSpPr txBox="1"/>
          <p:nvPr/>
        </p:nvSpPr>
        <p:spPr>
          <a:xfrm>
            <a:off x="4539133" y="8744353"/>
            <a:ext cx="1572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上手にできたよ！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808D727-53DA-C9EC-AC5A-AE80B7003F44}"/>
              </a:ext>
            </a:extLst>
          </p:cNvPr>
          <p:cNvSpPr txBox="1"/>
          <p:nvPr/>
        </p:nvSpPr>
        <p:spPr>
          <a:xfrm rot="19844771">
            <a:off x="743736" y="6077696"/>
            <a:ext cx="835247" cy="290913"/>
          </a:xfrm>
          <a:prstGeom prst="rect">
            <a:avLst/>
          </a:prstGeom>
          <a:solidFill>
            <a:srgbClr val="FFCCFF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dist">
              <a:lnSpc>
                <a:spcPts val="1300"/>
              </a:lnSpc>
            </a:pPr>
            <a:r>
              <a:rPr lang="ja-JP" altLang="en-US" sz="105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参加者より</a:t>
            </a:r>
            <a:r>
              <a:rPr lang="ja-JP" altLang="en-US" sz="2400" b="1" dirty="0">
                <a:ln w="22225">
                  <a:solidFill>
                    <a:schemeClr val="accent2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　　　　　　　　 </a:t>
            </a:r>
            <a:endParaRPr lang="en-US" altLang="ja-JP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DC00C00-5B8E-4366-94F5-83527ABCFFD9}"/>
              </a:ext>
            </a:extLst>
          </p:cNvPr>
          <p:cNvSpPr/>
          <p:nvPr/>
        </p:nvSpPr>
        <p:spPr>
          <a:xfrm>
            <a:off x="361410" y="273031"/>
            <a:ext cx="3837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31750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くろっこ広場</a:t>
            </a:r>
          </a:p>
        </p:txBody>
      </p:sp>
    </p:spTree>
    <p:extLst>
      <p:ext uri="{BB962C8B-B14F-4D97-AF65-F5344CB8AC3E}">
        <p14:creationId xmlns:p14="http://schemas.microsoft.com/office/powerpoint/2010/main" val="1775345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2211</TotalTime>
  <Words>247</Words>
  <Application>Microsoft Office PowerPoint</Application>
  <PresentationFormat>A4 210 x 297 mm</PresentationFormat>
  <Paragraphs>18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AR P丸ゴシック体E</vt:lpstr>
      <vt:lpstr>AR丸ゴシック体M</vt:lpstr>
      <vt:lpstr>HGP創英角ﾎﾟｯﾌﾟ体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user</dc:creator>
  <cp:lastModifiedBy>User</cp:lastModifiedBy>
  <cp:revision>145</cp:revision>
  <cp:lastPrinted>2025-04-10T07:14:31Z</cp:lastPrinted>
  <dcterms:created xsi:type="dcterms:W3CDTF">2020-09-30T05:35:00Z</dcterms:created>
  <dcterms:modified xsi:type="dcterms:W3CDTF">2025-04-10T07:18:11Z</dcterms:modified>
</cp:coreProperties>
</file>